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61838" cy="14905038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779" autoAdjust="0"/>
    <p:restoredTop sz="94660"/>
  </p:normalViewPr>
  <p:slideViewPr>
    <p:cSldViewPr snapToGrid="0">
      <p:cViewPr varScale="1">
        <p:scale>
          <a:sx n="54" d="100"/>
          <a:sy n="54" d="100"/>
        </p:scale>
        <p:origin x="338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2138" y="2439321"/>
            <a:ext cx="10337562" cy="5189161"/>
          </a:xfrm>
        </p:spPr>
        <p:txBody>
          <a:bodyPr anchor="b"/>
          <a:lstStyle>
            <a:lvl1pPr algn="ctr">
              <a:defRPr sz="798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0230" y="7828596"/>
            <a:ext cx="9121379" cy="3598600"/>
          </a:xfrm>
        </p:spPr>
        <p:txBody>
          <a:bodyPr/>
          <a:lstStyle>
            <a:lvl1pPr marL="0" indent="0" algn="ctr">
              <a:buNone/>
              <a:defRPr sz="3192"/>
            </a:lvl1pPr>
            <a:lvl2pPr marL="608076" indent="0" algn="ctr">
              <a:buNone/>
              <a:defRPr sz="2660"/>
            </a:lvl2pPr>
            <a:lvl3pPr marL="1216152" indent="0" algn="ctr">
              <a:buNone/>
              <a:defRPr sz="2394"/>
            </a:lvl3pPr>
            <a:lvl4pPr marL="1824228" indent="0" algn="ctr">
              <a:buNone/>
              <a:defRPr sz="2128"/>
            </a:lvl4pPr>
            <a:lvl5pPr marL="2432304" indent="0" algn="ctr">
              <a:buNone/>
              <a:defRPr sz="2128"/>
            </a:lvl5pPr>
            <a:lvl6pPr marL="3040380" indent="0" algn="ctr">
              <a:buNone/>
              <a:defRPr sz="2128"/>
            </a:lvl6pPr>
            <a:lvl7pPr marL="3648456" indent="0" algn="ctr">
              <a:buNone/>
              <a:defRPr sz="2128"/>
            </a:lvl7pPr>
            <a:lvl8pPr marL="4256532" indent="0" algn="ctr">
              <a:buNone/>
              <a:defRPr sz="2128"/>
            </a:lvl8pPr>
            <a:lvl9pPr marL="4864608" indent="0" algn="ctr">
              <a:buNone/>
              <a:defRPr sz="2128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68337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83259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03316" y="793555"/>
            <a:ext cx="2622396" cy="1263133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6127" y="793555"/>
            <a:ext cx="7715166" cy="12631331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99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47771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9793" y="3715913"/>
            <a:ext cx="10489585" cy="6200081"/>
          </a:xfrm>
        </p:spPr>
        <p:txBody>
          <a:bodyPr anchor="b"/>
          <a:lstStyle>
            <a:lvl1pPr>
              <a:defRPr sz="798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9793" y="9974649"/>
            <a:ext cx="10489585" cy="3260476"/>
          </a:xfrm>
        </p:spPr>
        <p:txBody>
          <a:bodyPr/>
          <a:lstStyle>
            <a:lvl1pPr marL="0" indent="0">
              <a:buNone/>
              <a:defRPr sz="3192">
                <a:solidFill>
                  <a:schemeClr val="tx1"/>
                </a:solidFill>
              </a:defRPr>
            </a:lvl1pPr>
            <a:lvl2pPr marL="608076" indent="0">
              <a:buNone/>
              <a:defRPr sz="2660">
                <a:solidFill>
                  <a:schemeClr val="tx1">
                    <a:tint val="75000"/>
                  </a:schemeClr>
                </a:solidFill>
              </a:defRPr>
            </a:lvl2pPr>
            <a:lvl3pPr marL="1216152" indent="0">
              <a:buNone/>
              <a:defRPr sz="2394">
                <a:solidFill>
                  <a:schemeClr val="tx1">
                    <a:tint val="75000"/>
                  </a:schemeClr>
                </a:solidFill>
              </a:defRPr>
            </a:lvl3pPr>
            <a:lvl4pPr marL="1824228" indent="0">
              <a:buNone/>
              <a:defRPr sz="2128">
                <a:solidFill>
                  <a:schemeClr val="tx1">
                    <a:tint val="75000"/>
                  </a:schemeClr>
                </a:solidFill>
              </a:defRPr>
            </a:lvl4pPr>
            <a:lvl5pPr marL="2432304" indent="0">
              <a:buNone/>
              <a:defRPr sz="2128">
                <a:solidFill>
                  <a:schemeClr val="tx1">
                    <a:tint val="75000"/>
                  </a:schemeClr>
                </a:solidFill>
              </a:defRPr>
            </a:lvl5pPr>
            <a:lvl6pPr marL="3040380" indent="0">
              <a:buNone/>
              <a:defRPr sz="2128">
                <a:solidFill>
                  <a:schemeClr val="tx1">
                    <a:tint val="75000"/>
                  </a:schemeClr>
                </a:solidFill>
              </a:defRPr>
            </a:lvl6pPr>
            <a:lvl7pPr marL="3648456" indent="0">
              <a:buNone/>
              <a:defRPr sz="2128">
                <a:solidFill>
                  <a:schemeClr val="tx1">
                    <a:tint val="75000"/>
                  </a:schemeClr>
                </a:solidFill>
              </a:defRPr>
            </a:lvl7pPr>
            <a:lvl8pPr marL="4256532" indent="0">
              <a:buNone/>
              <a:defRPr sz="2128">
                <a:solidFill>
                  <a:schemeClr val="tx1">
                    <a:tint val="75000"/>
                  </a:schemeClr>
                </a:solidFill>
              </a:defRPr>
            </a:lvl8pPr>
            <a:lvl9pPr marL="4864608" indent="0">
              <a:buNone/>
              <a:defRPr sz="212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45691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6126" y="3967776"/>
            <a:ext cx="5168781" cy="945711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56931" y="3967776"/>
            <a:ext cx="5168781" cy="945711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42362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7711" y="793558"/>
            <a:ext cx="10489585" cy="288095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7712" y="3653805"/>
            <a:ext cx="5145027" cy="1790674"/>
          </a:xfrm>
        </p:spPr>
        <p:txBody>
          <a:bodyPr anchor="b"/>
          <a:lstStyle>
            <a:lvl1pPr marL="0" indent="0">
              <a:buNone/>
              <a:defRPr sz="3192" b="1"/>
            </a:lvl1pPr>
            <a:lvl2pPr marL="608076" indent="0">
              <a:buNone/>
              <a:defRPr sz="2660" b="1"/>
            </a:lvl2pPr>
            <a:lvl3pPr marL="1216152" indent="0">
              <a:buNone/>
              <a:defRPr sz="2394" b="1"/>
            </a:lvl3pPr>
            <a:lvl4pPr marL="1824228" indent="0">
              <a:buNone/>
              <a:defRPr sz="2128" b="1"/>
            </a:lvl4pPr>
            <a:lvl5pPr marL="2432304" indent="0">
              <a:buNone/>
              <a:defRPr sz="2128" b="1"/>
            </a:lvl5pPr>
            <a:lvl6pPr marL="3040380" indent="0">
              <a:buNone/>
              <a:defRPr sz="2128" b="1"/>
            </a:lvl6pPr>
            <a:lvl7pPr marL="3648456" indent="0">
              <a:buNone/>
              <a:defRPr sz="2128" b="1"/>
            </a:lvl7pPr>
            <a:lvl8pPr marL="4256532" indent="0">
              <a:buNone/>
              <a:defRPr sz="2128" b="1"/>
            </a:lvl8pPr>
            <a:lvl9pPr marL="4864608" indent="0">
              <a:buNone/>
              <a:defRPr sz="2128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7712" y="5444479"/>
            <a:ext cx="5145027" cy="800800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56931" y="3653805"/>
            <a:ext cx="5170365" cy="1790674"/>
          </a:xfrm>
        </p:spPr>
        <p:txBody>
          <a:bodyPr anchor="b"/>
          <a:lstStyle>
            <a:lvl1pPr marL="0" indent="0">
              <a:buNone/>
              <a:defRPr sz="3192" b="1"/>
            </a:lvl1pPr>
            <a:lvl2pPr marL="608076" indent="0">
              <a:buNone/>
              <a:defRPr sz="2660" b="1"/>
            </a:lvl2pPr>
            <a:lvl3pPr marL="1216152" indent="0">
              <a:buNone/>
              <a:defRPr sz="2394" b="1"/>
            </a:lvl3pPr>
            <a:lvl4pPr marL="1824228" indent="0">
              <a:buNone/>
              <a:defRPr sz="2128" b="1"/>
            </a:lvl4pPr>
            <a:lvl5pPr marL="2432304" indent="0">
              <a:buNone/>
              <a:defRPr sz="2128" b="1"/>
            </a:lvl5pPr>
            <a:lvl6pPr marL="3040380" indent="0">
              <a:buNone/>
              <a:defRPr sz="2128" b="1"/>
            </a:lvl6pPr>
            <a:lvl7pPr marL="3648456" indent="0">
              <a:buNone/>
              <a:defRPr sz="2128" b="1"/>
            </a:lvl7pPr>
            <a:lvl8pPr marL="4256532" indent="0">
              <a:buNone/>
              <a:defRPr sz="2128" b="1"/>
            </a:lvl8pPr>
            <a:lvl9pPr marL="4864608" indent="0">
              <a:buNone/>
              <a:defRPr sz="2128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56931" y="5444479"/>
            <a:ext cx="5170365" cy="8008009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54715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48199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3103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7711" y="993669"/>
            <a:ext cx="3922509" cy="3477842"/>
          </a:xfrm>
        </p:spPr>
        <p:txBody>
          <a:bodyPr anchor="b"/>
          <a:lstStyle>
            <a:lvl1pPr>
              <a:defRPr sz="4256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70365" y="2146053"/>
            <a:ext cx="6156930" cy="10592238"/>
          </a:xfrm>
        </p:spPr>
        <p:txBody>
          <a:bodyPr/>
          <a:lstStyle>
            <a:lvl1pPr>
              <a:defRPr sz="4256"/>
            </a:lvl1pPr>
            <a:lvl2pPr>
              <a:defRPr sz="3724"/>
            </a:lvl2pPr>
            <a:lvl3pPr>
              <a:defRPr sz="3192"/>
            </a:lvl3pPr>
            <a:lvl4pPr>
              <a:defRPr sz="2660"/>
            </a:lvl4pPr>
            <a:lvl5pPr>
              <a:defRPr sz="2660"/>
            </a:lvl5pPr>
            <a:lvl6pPr>
              <a:defRPr sz="2660"/>
            </a:lvl6pPr>
            <a:lvl7pPr>
              <a:defRPr sz="2660"/>
            </a:lvl7pPr>
            <a:lvl8pPr>
              <a:defRPr sz="2660"/>
            </a:lvl8pPr>
            <a:lvl9pPr>
              <a:defRPr sz="266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7711" y="4471511"/>
            <a:ext cx="3922509" cy="8284028"/>
          </a:xfrm>
        </p:spPr>
        <p:txBody>
          <a:bodyPr/>
          <a:lstStyle>
            <a:lvl1pPr marL="0" indent="0">
              <a:buNone/>
              <a:defRPr sz="2128"/>
            </a:lvl1pPr>
            <a:lvl2pPr marL="608076" indent="0">
              <a:buNone/>
              <a:defRPr sz="1862"/>
            </a:lvl2pPr>
            <a:lvl3pPr marL="1216152" indent="0">
              <a:buNone/>
              <a:defRPr sz="1596"/>
            </a:lvl3pPr>
            <a:lvl4pPr marL="1824228" indent="0">
              <a:buNone/>
              <a:defRPr sz="1330"/>
            </a:lvl4pPr>
            <a:lvl5pPr marL="2432304" indent="0">
              <a:buNone/>
              <a:defRPr sz="1330"/>
            </a:lvl5pPr>
            <a:lvl6pPr marL="3040380" indent="0">
              <a:buNone/>
              <a:defRPr sz="1330"/>
            </a:lvl6pPr>
            <a:lvl7pPr marL="3648456" indent="0">
              <a:buNone/>
              <a:defRPr sz="1330"/>
            </a:lvl7pPr>
            <a:lvl8pPr marL="4256532" indent="0">
              <a:buNone/>
              <a:defRPr sz="1330"/>
            </a:lvl8pPr>
            <a:lvl9pPr marL="4864608" indent="0">
              <a:buNone/>
              <a:defRPr sz="133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32782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7711" y="993669"/>
            <a:ext cx="3922509" cy="3477842"/>
          </a:xfrm>
        </p:spPr>
        <p:txBody>
          <a:bodyPr anchor="b"/>
          <a:lstStyle>
            <a:lvl1pPr>
              <a:defRPr sz="4256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70365" y="2146053"/>
            <a:ext cx="6156930" cy="10592238"/>
          </a:xfrm>
        </p:spPr>
        <p:txBody>
          <a:bodyPr anchor="t"/>
          <a:lstStyle>
            <a:lvl1pPr marL="0" indent="0">
              <a:buNone/>
              <a:defRPr sz="4256"/>
            </a:lvl1pPr>
            <a:lvl2pPr marL="608076" indent="0">
              <a:buNone/>
              <a:defRPr sz="3724"/>
            </a:lvl2pPr>
            <a:lvl3pPr marL="1216152" indent="0">
              <a:buNone/>
              <a:defRPr sz="3192"/>
            </a:lvl3pPr>
            <a:lvl4pPr marL="1824228" indent="0">
              <a:buNone/>
              <a:defRPr sz="2660"/>
            </a:lvl4pPr>
            <a:lvl5pPr marL="2432304" indent="0">
              <a:buNone/>
              <a:defRPr sz="2660"/>
            </a:lvl5pPr>
            <a:lvl6pPr marL="3040380" indent="0">
              <a:buNone/>
              <a:defRPr sz="2660"/>
            </a:lvl6pPr>
            <a:lvl7pPr marL="3648456" indent="0">
              <a:buNone/>
              <a:defRPr sz="2660"/>
            </a:lvl7pPr>
            <a:lvl8pPr marL="4256532" indent="0">
              <a:buNone/>
              <a:defRPr sz="2660"/>
            </a:lvl8pPr>
            <a:lvl9pPr marL="4864608" indent="0">
              <a:buNone/>
              <a:defRPr sz="266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7711" y="4471511"/>
            <a:ext cx="3922509" cy="8284028"/>
          </a:xfrm>
        </p:spPr>
        <p:txBody>
          <a:bodyPr/>
          <a:lstStyle>
            <a:lvl1pPr marL="0" indent="0">
              <a:buNone/>
              <a:defRPr sz="2128"/>
            </a:lvl1pPr>
            <a:lvl2pPr marL="608076" indent="0">
              <a:buNone/>
              <a:defRPr sz="1862"/>
            </a:lvl2pPr>
            <a:lvl3pPr marL="1216152" indent="0">
              <a:buNone/>
              <a:defRPr sz="1596"/>
            </a:lvl3pPr>
            <a:lvl4pPr marL="1824228" indent="0">
              <a:buNone/>
              <a:defRPr sz="1330"/>
            </a:lvl4pPr>
            <a:lvl5pPr marL="2432304" indent="0">
              <a:buNone/>
              <a:defRPr sz="1330"/>
            </a:lvl5pPr>
            <a:lvl6pPr marL="3040380" indent="0">
              <a:buNone/>
              <a:defRPr sz="1330"/>
            </a:lvl6pPr>
            <a:lvl7pPr marL="3648456" indent="0">
              <a:buNone/>
              <a:defRPr sz="1330"/>
            </a:lvl7pPr>
            <a:lvl8pPr marL="4256532" indent="0">
              <a:buNone/>
              <a:defRPr sz="1330"/>
            </a:lvl8pPr>
            <a:lvl9pPr marL="4864608" indent="0">
              <a:buNone/>
              <a:defRPr sz="133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301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6127" y="793558"/>
            <a:ext cx="10489585" cy="288095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6127" y="3967776"/>
            <a:ext cx="10489585" cy="945711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6126" y="13814765"/>
            <a:ext cx="2736414" cy="79355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59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3ADB54-9C77-4D6E-9ACE-90AD6B3378FD}" type="datetimeFigureOut">
              <a:rPr lang="en-US" smtClean="0"/>
              <a:t>7/9/2020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28609" y="13814765"/>
            <a:ext cx="4104620" cy="79355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9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89298" y="13814765"/>
            <a:ext cx="2736414" cy="79355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59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8EA57BB-FF85-4367-8C3B-18972D4059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66585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16152" rtl="0" eaLnBrk="1" latinLnBrk="0" hangingPunct="1">
        <a:lnSpc>
          <a:spcPct val="90000"/>
        </a:lnSpc>
        <a:spcBef>
          <a:spcPct val="0"/>
        </a:spcBef>
        <a:buNone/>
        <a:defRPr sz="585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038" indent="-304038" algn="l" defTabSz="1216152" rtl="0" eaLnBrk="1" latinLnBrk="0" hangingPunct="1">
        <a:lnSpc>
          <a:spcPct val="90000"/>
        </a:lnSpc>
        <a:spcBef>
          <a:spcPts val="1330"/>
        </a:spcBef>
        <a:buFont typeface="Arial" panose="020B0604020202020204" pitchFamily="34" charset="0"/>
        <a:buChar char="•"/>
        <a:defRPr sz="3724" kern="1200">
          <a:solidFill>
            <a:schemeClr val="tx1"/>
          </a:solidFill>
          <a:latin typeface="+mn-lt"/>
          <a:ea typeface="+mn-ea"/>
          <a:cs typeface="+mn-cs"/>
        </a:defRPr>
      </a:lvl1pPr>
      <a:lvl2pPr marL="912114" indent="-304038" algn="l" defTabSz="1216152" rtl="0" eaLnBrk="1" latinLnBrk="0" hangingPunct="1">
        <a:lnSpc>
          <a:spcPct val="90000"/>
        </a:lnSpc>
        <a:spcBef>
          <a:spcPts val="665"/>
        </a:spcBef>
        <a:buFont typeface="Arial" panose="020B0604020202020204" pitchFamily="34" charset="0"/>
        <a:buChar char="•"/>
        <a:defRPr sz="3192" kern="1200">
          <a:solidFill>
            <a:schemeClr val="tx1"/>
          </a:solidFill>
          <a:latin typeface="+mn-lt"/>
          <a:ea typeface="+mn-ea"/>
          <a:cs typeface="+mn-cs"/>
        </a:defRPr>
      </a:lvl2pPr>
      <a:lvl3pPr marL="1520190" indent="-304038" algn="l" defTabSz="1216152" rtl="0" eaLnBrk="1" latinLnBrk="0" hangingPunct="1">
        <a:lnSpc>
          <a:spcPct val="90000"/>
        </a:lnSpc>
        <a:spcBef>
          <a:spcPts val="665"/>
        </a:spcBef>
        <a:buFont typeface="Arial" panose="020B0604020202020204" pitchFamily="34" charset="0"/>
        <a:buChar char="•"/>
        <a:defRPr sz="2660" kern="1200">
          <a:solidFill>
            <a:schemeClr val="tx1"/>
          </a:solidFill>
          <a:latin typeface="+mn-lt"/>
          <a:ea typeface="+mn-ea"/>
          <a:cs typeface="+mn-cs"/>
        </a:defRPr>
      </a:lvl3pPr>
      <a:lvl4pPr marL="2128266" indent="-304038" algn="l" defTabSz="1216152" rtl="0" eaLnBrk="1" latinLnBrk="0" hangingPunct="1">
        <a:lnSpc>
          <a:spcPct val="90000"/>
        </a:lnSpc>
        <a:spcBef>
          <a:spcPts val="665"/>
        </a:spcBef>
        <a:buFont typeface="Arial" panose="020B0604020202020204" pitchFamily="34" charset="0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4pPr>
      <a:lvl5pPr marL="2736342" indent="-304038" algn="l" defTabSz="1216152" rtl="0" eaLnBrk="1" latinLnBrk="0" hangingPunct="1">
        <a:lnSpc>
          <a:spcPct val="90000"/>
        </a:lnSpc>
        <a:spcBef>
          <a:spcPts val="665"/>
        </a:spcBef>
        <a:buFont typeface="Arial" panose="020B0604020202020204" pitchFamily="34" charset="0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5pPr>
      <a:lvl6pPr marL="3344418" indent="-304038" algn="l" defTabSz="1216152" rtl="0" eaLnBrk="1" latinLnBrk="0" hangingPunct="1">
        <a:lnSpc>
          <a:spcPct val="90000"/>
        </a:lnSpc>
        <a:spcBef>
          <a:spcPts val="665"/>
        </a:spcBef>
        <a:buFont typeface="Arial" panose="020B0604020202020204" pitchFamily="34" charset="0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6pPr>
      <a:lvl7pPr marL="3952494" indent="-304038" algn="l" defTabSz="1216152" rtl="0" eaLnBrk="1" latinLnBrk="0" hangingPunct="1">
        <a:lnSpc>
          <a:spcPct val="90000"/>
        </a:lnSpc>
        <a:spcBef>
          <a:spcPts val="665"/>
        </a:spcBef>
        <a:buFont typeface="Arial" panose="020B0604020202020204" pitchFamily="34" charset="0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7pPr>
      <a:lvl8pPr marL="4560570" indent="-304038" algn="l" defTabSz="1216152" rtl="0" eaLnBrk="1" latinLnBrk="0" hangingPunct="1">
        <a:lnSpc>
          <a:spcPct val="90000"/>
        </a:lnSpc>
        <a:spcBef>
          <a:spcPts val="665"/>
        </a:spcBef>
        <a:buFont typeface="Arial" panose="020B0604020202020204" pitchFamily="34" charset="0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8pPr>
      <a:lvl9pPr marL="5168646" indent="-304038" algn="l" defTabSz="1216152" rtl="0" eaLnBrk="1" latinLnBrk="0" hangingPunct="1">
        <a:lnSpc>
          <a:spcPct val="90000"/>
        </a:lnSpc>
        <a:spcBef>
          <a:spcPts val="665"/>
        </a:spcBef>
        <a:buFont typeface="Arial" panose="020B0604020202020204" pitchFamily="34" charset="0"/>
        <a:buChar char="•"/>
        <a:defRPr sz="239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6152" rtl="0" eaLnBrk="1" latinLnBrk="0" hangingPunct="1">
        <a:defRPr sz="2394" kern="1200">
          <a:solidFill>
            <a:schemeClr val="tx1"/>
          </a:solidFill>
          <a:latin typeface="+mn-lt"/>
          <a:ea typeface="+mn-ea"/>
          <a:cs typeface="+mn-cs"/>
        </a:defRPr>
      </a:lvl1pPr>
      <a:lvl2pPr marL="608076" algn="l" defTabSz="1216152" rtl="0" eaLnBrk="1" latinLnBrk="0" hangingPunct="1">
        <a:defRPr sz="2394" kern="1200">
          <a:solidFill>
            <a:schemeClr val="tx1"/>
          </a:solidFill>
          <a:latin typeface="+mn-lt"/>
          <a:ea typeface="+mn-ea"/>
          <a:cs typeface="+mn-cs"/>
        </a:defRPr>
      </a:lvl2pPr>
      <a:lvl3pPr marL="1216152" algn="l" defTabSz="1216152" rtl="0" eaLnBrk="1" latinLnBrk="0" hangingPunct="1">
        <a:defRPr sz="2394" kern="1200">
          <a:solidFill>
            <a:schemeClr val="tx1"/>
          </a:solidFill>
          <a:latin typeface="+mn-lt"/>
          <a:ea typeface="+mn-ea"/>
          <a:cs typeface="+mn-cs"/>
        </a:defRPr>
      </a:lvl3pPr>
      <a:lvl4pPr marL="1824228" algn="l" defTabSz="1216152" rtl="0" eaLnBrk="1" latinLnBrk="0" hangingPunct="1">
        <a:defRPr sz="2394" kern="1200">
          <a:solidFill>
            <a:schemeClr val="tx1"/>
          </a:solidFill>
          <a:latin typeface="+mn-lt"/>
          <a:ea typeface="+mn-ea"/>
          <a:cs typeface="+mn-cs"/>
        </a:defRPr>
      </a:lvl4pPr>
      <a:lvl5pPr marL="2432304" algn="l" defTabSz="1216152" rtl="0" eaLnBrk="1" latinLnBrk="0" hangingPunct="1">
        <a:defRPr sz="2394" kern="1200">
          <a:solidFill>
            <a:schemeClr val="tx1"/>
          </a:solidFill>
          <a:latin typeface="+mn-lt"/>
          <a:ea typeface="+mn-ea"/>
          <a:cs typeface="+mn-cs"/>
        </a:defRPr>
      </a:lvl5pPr>
      <a:lvl6pPr marL="3040380" algn="l" defTabSz="1216152" rtl="0" eaLnBrk="1" latinLnBrk="0" hangingPunct="1">
        <a:defRPr sz="2394" kern="1200">
          <a:solidFill>
            <a:schemeClr val="tx1"/>
          </a:solidFill>
          <a:latin typeface="+mn-lt"/>
          <a:ea typeface="+mn-ea"/>
          <a:cs typeface="+mn-cs"/>
        </a:defRPr>
      </a:lvl6pPr>
      <a:lvl7pPr marL="3648456" algn="l" defTabSz="1216152" rtl="0" eaLnBrk="1" latinLnBrk="0" hangingPunct="1">
        <a:defRPr sz="2394" kern="1200">
          <a:solidFill>
            <a:schemeClr val="tx1"/>
          </a:solidFill>
          <a:latin typeface="+mn-lt"/>
          <a:ea typeface="+mn-ea"/>
          <a:cs typeface="+mn-cs"/>
        </a:defRPr>
      </a:lvl7pPr>
      <a:lvl8pPr marL="4256532" algn="l" defTabSz="1216152" rtl="0" eaLnBrk="1" latinLnBrk="0" hangingPunct="1">
        <a:defRPr sz="2394" kern="1200">
          <a:solidFill>
            <a:schemeClr val="tx1"/>
          </a:solidFill>
          <a:latin typeface="+mn-lt"/>
          <a:ea typeface="+mn-ea"/>
          <a:cs typeface="+mn-cs"/>
        </a:defRPr>
      </a:lvl8pPr>
      <a:lvl9pPr marL="4864608" algn="l" defTabSz="1216152" rtl="0" eaLnBrk="1" latinLnBrk="0" hangingPunct="1">
        <a:defRPr sz="239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6127" y="362804"/>
            <a:ext cx="10489585" cy="1009934"/>
          </a:xfrm>
        </p:spPr>
        <p:txBody>
          <a:bodyPr>
            <a:normAutofit fontScale="90000"/>
          </a:bodyPr>
          <a:lstStyle/>
          <a:p>
            <a:pPr algn="ctr"/>
            <a:r>
              <a:rPr lang="en-US" sz="2400" b="1" i="1" u="sng" dirty="0">
                <a:solidFill>
                  <a:schemeClr val="accent6">
                    <a:lumMod val="50000"/>
                  </a:schemeClr>
                </a:solidFill>
              </a:rPr>
              <a:t>Military Veteran Treatment Program </a:t>
            </a:r>
            <a:r>
              <a:rPr lang="en-US" sz="2400" b="1" i="1" u="sng" dirty="0" smtClean="0">
                <a:solidFill>
                  <a:schemeClr val="accent6">
                    <a:lumMod val="50000"/>
                  </a:schemeClr>
                </a:solidFill>
              </a:rPr>
              <a:t>Flow Chart</a:t>
            </a:r>
            <a:r>
              <a:rPr lang="en-US" sz="2400" b="1" i="1" u="sng" dirty="0">
                <a:solidFill>
                  <a:schemeClr val="accent6">
                    <a:lumMod val="50000"/>
                  </a:schemeClr>
                </a:solidFill>
              </a:rPr>
              <a:t/>
            </a:r>
            <a:br>
              <a:rPr lang="en-US" sz="2400" b="1" i="1" u="sng" dirty="0">
                <a:solidFill>
                  <a:schemeClr val="accent6">
                    <a:lumMod val="50000"/>
                  </a:schemeClr>
                </a:solidFill>
              </a:rPr>
            </a:br>
            <a:r>
              <a:rPr lang="en-US" sz="2400" b="1" i="1" u="sng" dirty="0" smtClean="0">
                <a:solidFill>
                  <a:schemeClr val="accent6">
                    <a:lumMod val="50000"/>
                  </a:schemeClr>
                </a:solidFill>
              </a:rPr>
              <a:t>July 2020</a:t>
            </a:r>
            <a:r>
              <a:rPr lang="en-US" sz="2400" b="1" i="1" u="sng" dirty="0">
                <a:solidFill>
                  <a:schemeClr val="accent6">
                    <a:lumMod val="50000"/>
                  </a:schemeClr>
                </a:solidFill>
              </a:rPr>
              <a:t/>
            </a:r>
            <a:br>
              <a:rPr lang="en-US" sz="2400" b="1" i="1" u="sng" dirty="0">
                <a:solidFill>
                  <a:schemeClr val="accent6">
                    <a:lumMod val="50000"/>
                  </a:schemeClr>
                </a:solidFill>
              </a:rPr>
            </a:br>
            <a:endParaRPr lang="en-US" sz="2400" b="1" i="1" u="sng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5" name="Down Arrow Callout 4"/>
          <p:cNvSpPr/>
          <p:nvPr/>
        </p:nvSpPr>
        <p:spPr>
          <a:xfrm>
            <a:off x="5310210" y="1685109"/>
            <a:ext cx="1541417" cy="587828"/>
          </a:xfrm>
          <a:prstGeom prst="downArrowCallo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Intake</a:t>
            </a:r>
            <a:endParaRPr lang="en-US" b="1" i="1" dirty="0"/>
          </a:p>
        </p:txBody>
      </p:sp>
      <p:sp>
        <p:nvSpPr>
          <p:cNvPr id="6" name="Hexagon 5"/>
          <p:cNvSpPr/>
          <p:nvPr/>
        </p:nvSpPr>
        <p:spPr>
          <a:xfrm>
            <a:off x="4776715" y="2398937"/>
            <a:ext cx="2497541" cy="581025"/>
          </a:xfrm>
          <a:prstGeom prst="hexag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algn="ctr">
              <a:lnSpc>
                <a:spcPct val="107000"/>
              </a:lnSpc>
              <a:spcBef>
                <a:spcPts val="0"/>
              </a:spcBef>
              <a:spcAft>
                <a:spcPts val="800"/>
              </a:spcAft>
            </a:pPr>
            <a:r>
              <a:rPr lang="en-US" sz="1600" b="1" i="1" dirty="0">
                <a:solidFill>
                  <a:schemeClr val="bg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Is </a:t>
            </a:r>
            <a:r>
              <a:rPr lang="en-US" sz="1600" b="1" i="1" dirty="0" smtClean="0">
                <a:solidFill>
                  <a:schemeClr val="bg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client Active </a:t>
            </a:r>
            <a:r>
              <a:rPr lang="en-US" sz="1600" b="1" i="1" dirty="0">
                <a:solidFill>
                  <a:schemeClr val="bg1"/>
                </a:solidFill>
                <a:effectLst/>
                <a:ea typeface="Calibri" panose="020F0502020204030204" pitchFamily="34" charset="0"/>
                <a:cs typeface="Times New Roman" panose="02020603050405020304" pitchFamily="18" charset="0"/>
              </a:rPr>
              <a:t>Military or Veteran?</a:t>
            </a:r>
          </a:p>
        </p:txBody>
      </p:sp>
      <p:sp>
        <p:nvSpPr>
          <p:cNvPr id="3" name="Left Arrow 2"/>
          <p:cNvSpPr/>
          <p:nvPr/>
        </p:nvSpPr>
        <p:spPr>
          <a:xfrm>
            <a:off x="4067033" y="2447133"/>
            <a:ext cx="641442" cy="484632"/>
          </a:xfrm>
          <a:prstGeom prst="left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Yes</a:t>
            </a:r>
            <a:endParaRPr lang="en-US" b="1" i="1" dirty="0"/>
          </a:p>
        </p:txBody>
      </p:sp>
      <p:sp>
        <p:nvSpPr>
          <p:cNvPr id="7" name="Right Arrow 6"/>
          <p:cNvSpPr/>
          <p:nvPr/>
        </p:nvSpPr>
        <p:spPr>
          <a:xfrm>
            <a:off x="7342496" y="2447133"/>
            <a:ext cx="641444" cy="484632"/>
          </a:xfrm>
          <a:prstGeom prst="rightArrow">
            <a:avLst/>
          </a:prstGeom>
          <a:solidFill>
            <a:srgbClr val="FF0000"/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No</a:t>
            </a:r>
            <a:endParaRPr lang="en-US" b="1" i="1" dirty="0"/>
          </a:p>
        </p:txBody>
      </p:sp>
      <p:sp>
        <p:nvSpPr>
          <p:cNvPr id="8" name="Left Arrow Callout 7"/>
          <p:cNvSpPr/>
          <p:nvPr/>
        </p:nvSpPr>
        <p:spPr>
          <a:xfrm>
            <a:off x="2456597" y="2006221"/>
            <a:ext cx="1542196" cy="1314857"/>
          </a:xfrm>
          <a:prstGeom prst="leftArrowCallou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b="1" i="1" dirty="0"/>
              <a:t>Does client meet MVP criteria?</a:t>
            </a:r>
          </a:p>
        </p:txBody>
      </p:sp>
      <p:sp>
        <p:nvSpPr>
          <p:cNvPr id="10" name="Left Arrow 9"/>
          <p:cNvSpPr/>
          <p:nvPr/>
        </p:nvSpPr>
        <p:spPr>
          <a:xfrm>
            <a:off x="1774209" y="2421333"/>
            <a:ext cx="614148" cy="484632"/>
          </a:xfrm>
          <a:prstGeom prst="left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Yes</a:t>
            </a:r>
            <a:endParaRPr lang="en-US" b="1" i="1" dirty="0"/>
          </a:p>
        </p:txBody>
      </p:sp>
      <p:sp>
        <p:nvSpPr>
          <p:cNvPr id="11" name="Down Arrow Callout 10"/>
          <p:cNvSpPr/>
          <p:nvPr/>
        </p:nvSpPr>
        <p:spPr>
          <a:xfrm>
            <a:off x="354842" y="2006221"/>
            <a:ext cx="1351127" cy="2060812"/>
          </a:xfrm>
          <a:prstGeom prst="downArrowCallou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b="1" i="1" dirty="0"/>
              <a:t>Assessment -Diagnosis and EBP:</a:t>
            </a:r>
          </a:p>
        </p:txBody>
      </p:sp>
      <p:sp>
        <p:nvSpPr>
          <p:cNvPr id="12" name="Rounded Rectangle 11"/>
          <p:cNvSpPr/>
          <p:nvPr/>
        </p:nvSpPr>
        <p:spPr>
          <a:xfrm>
            <a:off x="8052178" y="2006221"/>
            <a:ext cx="1405721" cy="1314857"/>
          </a:xfrm>
          <a:prstGeom prst="round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b="1" i="1" dirty="0"/>
              <a:t>Provide Culturally Competent Care</a:t>
            </a:r>
          </a:p>
        </p:txBody>
      </p:sp>
      <p:sp>
        <p:nvSpPr>
          <p:cNvPr id="13" name="Right Arrow Callout 12"/>
          <p:cNvSpPr/>
          <p:nvPr/>
        </p:nvSpPr>
        <p:spPr>
          <a:xfrm>
            <a:off x="354842" y="4189861"/>
            <a:ext cx="2101755" cy="2743202"/>
          </a:xfrm>
          <a:prstGeom prst="rightArrowCallou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u="sng" dirty="0" smtClean="0"/>
              <a:t>Integrated Care Orientation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b="1" i="1" dirty="0" smtClean="0"/>
              <a:t>Welcome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b="1" i="1" dirty="0" smtClean="0"/>
              <a:t>Clinical Services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b="1" i="1" dirty="0" smtClean="0"/>
              <a:t>Policy Info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b="1" i="1" dirty="0" smtClean="0"/>
              <a:t>Contact Info</a:t>
            </a:r>
            <a:endParaRPr lang="en-US" b="1" i="1" dirty="0"/>
          </a:p>
        </p:txBody>
      </p:sp>
      <p:sp>
        <p:nvSpPr>
          <p:cNvPr id="14" name="Right Arrow Callout 13"/>
          <p:cNvSpPr/>
          <p:nvPr/>
        </p:nvSpPr>
        <p:spPr>
          <a:xfrm>
            <a:off x="2552131" y="4189861"/>
            <a:ext cx="1992573" cy="2743202"/>
          </a:xfrm>
          <a:prstGeom prst="rightArrowCallou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b="1" i="1" dirty="0"/>
              <a:t>Begin </a:t>
            </a:r>
            <a:r>
              <a:rPr lang="en-US" b="1" i="1" dirty="0" smtClean="0"/>
              <a:t>TX </a:t>
            </a:r>
            <a:r>
              <a:rPr lang="en-US" b="1" i="1" dirty="0"/>
              <a:t>planning based on </a:t>
            </a:r>
            <a:r>
              <a:rPr lang="en-US" b="1" i="1" dirty="0" smtClean="0"/>
              <a:t>DX </a:t>
            </a:r>
            <a:r>
              <a:rPr lang="en-US" b="1" i="1" dirty="0"/>
              <a:t>and consumer goals. Person Centered Care</a:t>
            </a:r>
          </a:p>
        </p:txBody>
      </p:sp>
      <p:sp>
        <p:nvSpPr>
          <p:cNvPr id="15" name="Right Arrow 14"/>
          <p:cNvSpPr/>
          <p:nvPr/>
        </p:nvSpPr>
        <p:spPr>
          <a:xfrm>
            <a:off x="9526137" y="2447133"/>
            <a:ext cx="709684" cy="484632"/>
          </a:xfrm>
          <a:prstGeom prst="right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Yes</a:t>
            </a:r>
            <a:endParaRPr lang="en-US" b="1" i="1" dirty="0"/>
          </a:p>
        </p:txBody>
      </p:sp>
      <p:sp>
        <p:nvSpPr>
          <p:cNvPr id="16" name="Rounded Rectangle 15"/>
          <p:cNvSpPr/>
          <p:nvPr/>
        </p:nvSpPr>
        <p:spPr>
          <a:xfrm>
            <a:off x="10304058" y="2006220"/>
            <a:ext cx="1473959" cy="1314857"/>
          </a:xfrm>
          <a:prstGeom prst="round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Make appropriate referrals.</a:t>
            </a:r>
            <a:endParaRPr lang="en-US" b="1" i="1" dirty="0"/>
          </a:p>
        </p:txBody>
      </p:sp>
      <p:sp>
        <p:nvSpPr>
          <p:cNvPr id="17" name="Right Arrow Callout 16"/>
          <p:cNvSpPr/>
          <p:nvPr/>
        </p:nvSpPr>
        <p:spPr>
          <a:xfrm>
            <a:off x="4708474" y="4189861"/>
            <a:ext cx="1910689" cy="2743202"/>
          </a:xfrm>
          <a:prstGeom prst="rightArrowCallou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b="1" i="1" dirty="0"/>
              <a:t>Additional </a:t>
            </a:r>
            <a:r>
              <a:rPr lang="en-US" b="1" i="1" dirty="0" smtClean="0"/>
              <a:t>referrals needed for services and resources?</a:t>
            </a:r>
            <a:endParaRPr lang="en-US" b="1" i="1" dirty="0"/>
          </a:p>
        </p:txBody>
      </p:sp>
      <p:sp>
        <p:nvSpPr>
          <p:cNvPr id="18" name="Right Arrow 17"/>
          <p:cNvSpPr/>
          <p:nvPr/>
        </p:nvSpPr>
        <p:spPr>
          <a:xfrm>
            <a:off x="6684810" y="5319146"/>
            <a:ext cx="657686" cy="484632"/>
          </a:xfrm>
          <a:prstGeom prst="righ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No</a:t>
            </a:r>
            <a:endParaRPr lang="en-US" dirty="0"/>
          </a:p>
        </p:txBody>
      </p:sp>
      <p:sp>
        <p:nvSpPr>
          <p:cNvPr id="19" name="Down Arrow 18"/>
          <p:cNvSpPr/>
          <p:nvPr/>
        </p:nvSpPr>
        <p:spPr>
          <a:xfrm>
            <a:off x="5067894" y="7028597"/>
            <a:ext cx="484632" cy="914400"/>
          </a:xfrm>
          <a:prstGeom prst="down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yes</a:t>
            </a:r>
            <a:endParaRPr lang="en-US" b="1" i="1" dirty="0"/>
          </a:p>
        </p:txBody>
      </p:sp>
      <p:sp>
        <p:nvSpPr>
          <p:cNvPr id="20" name="Right Arrow Callout 19"/>
          <p:cNvSpPr/>
          <p:nvPr/>
        </p:nvSpPr>
        <p:spPr>
          <a:xfrm>
            <a:off x="7408143" y="4189861"/>
            <a:ext cx="2254472" cy="2743202"/>
          </a:xfrm>
          <a:prstGeom prst="rightArrowCallou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b="1" i="1" dirty="0" smtClean="0"/>
              <a:t>Continue treatment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b="1" i="1" dirty="0" smtClean="0"/>
              <a:t>Client progress report</a:t>
            </a:r>
          </a:p>
          <a:p>
            <a:pPr marL="285750" indent="-285750" algn="ctr">
              <a:buFont typeface="Arial" panose="020B0604020202020204" pitchFamily="34" charset="0"/>
              <a:buChar char="•"/>
            </a:pPr>
            <a:r>
              <a:rPr lang="en-US" b="1" i="1" dirty="0" smtClean="0"/>
              <a:t>Prepare for discharge</a:t>
            </a:r>
          </a:p>
          <a:p>
            <a:pPr algn="ctr"/>
            <a:endParaRPr lang="en-US" b="1" i="1" dirty="0"/>
          </a:p>
        </p:txBody>
      </p:sp>
      <p:sp>
        <p:nvSpPr>
          <p:cNvPr id="21" name="Right Arrow Callout 20"/>
          <p:cNvSpPr/>
          <p:nvPr/>
        </p:nvSpPr>
        <p:spPr>
          <a:xfrm>
            <a:off x="4708472" y="8038531"/>
            <a:ext cx="2402011" cy="2333768"/>
          </a:xfrm>
          <a:prstGeom prst="rightArrowCallou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b="1" i="1" dirty="0"/>
              <a:t>Dual </a:t>
            </a:r>
            <a:r>
              <a:rPr lang="en-US" b="1" i="1" dirty="0" smtClean="0"/>
              <a:t>DX</a:t>
            </a:r>
            <a:endParaRPr lang="en-US" b="1" i="1" dirty="0"/>
          </a:p>
          <a:p>
            <a:r>
              <a:rPr lang="en-US" b="1" i="1" dirty="0"/>
              <a:t>SA Individual</a:t>
            </a:r>
          </a:p>
          <a:p>
            <a:r>
              <a:rPr lang="en-US" b="1" i="1" dirty="0"/>
              <a:t>SA Group</a:t>
            </a:r>
          </a:p>
          <a:p>
            <a:r>
              <a:rPr lang="en-US" b="1" i="1" dirty="0"/>
              <a:t>Marriage and Family</a:t>
            </a:r>
          </a:p>
          <a:p>
            <a:r>
              <a:rPr lang="en-US" b="1" i="1" dirty="0"/>
              <a:t>Med </a:t>
            </a:r>
            <a:r>
              <a:rPr lang="en-US" b="1" i="1" dirty="0" smtClean="0"/>
              <a:t>Mgt.</a:t>
            </a:r>
            <a:endParaRPr lang="en-US" b="1" i="1" dirty="0"/>
          </a:p>
          <a:p>
            <a:r>
              <a:rPr lang="en-US" b="1" i="1" dirty="0"/>
              <a:t>Primary Care</a:t>
            </a:r>
          </a:p>
          <a:p>
            <a:r>
              <a:rPr lang="en-US" b="1" i="1" dirty="0"/>
              <a:t>Care </a:t>
            </a:r>
            <a:r>
              <a:rPr lang="en-US" b="1" i="1" dirty="0" smtClean="0"/>
              <a:t>Mgt.</a:t>
            </a:r>
            <a:endParaRPr lang="en-US" b="1" i="1" dirty="0"/>
          </a:p>
        </p:txBody>
      </p:sp>
      <p:sp>
        <p:nvSpPr>
          <p:cNvPr id="24" name="Down Arrow Callout 23"/>
          <p:cNvSpPr/>
          <p:nvPr/>
        </p:nvSpPr>
        <p:spPr>
          <a:xfrm>
            <a:off x="9728263" y="4189861"/>
            <a:ext cx="2049754" cy="3753136"/>
          </a:xfrm>
          <a:prstGeom prst="downArrowCallou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Is client ready for discharge?</a:t>
            </a:r>
          </a:p>
          <a:p>
            <a:pPr algn="ctr"/>
            <a:r>
              <a:rPr lang="en-US" b="1" i="1" dirty="0" smtClean="0"/>
              <a:t>Screening by Nurse?</a:t>
            </a:r>
          </a:p>
          <a:p>
            <a:pPr algn="ctr"/>
            <a:r>
              <a:rPr lang="en-US" b="1" i="1" dirty="0" smtClean="0"/>
              <a:t>Primary Care Provider visit?</a:t>
            </a:r>
          </a:p>
          <a:p>
            <a:pPr algn="ctr"/>
            <a:r>
              <a:rPr lang="en-US" b="1" i="1" dirty="0" smtClean="0"/>
              <a:t>Case Manager Visit?</a:t>
            </a:r>
            <a:endParaRPr lang="en-US" b="1" i="1" dirty="0"/>
          </a:p>
        </p:txBody>
      </p:sp>
      <p:sp>
        <p:nvSpPr>
          <p:cNvPr id="27" name="Down Arrow 26"/>
          <p:cNvSpPr/>
          <p:nvPr/>
        </p:nvSpPr>
        <p:spPr>
          <a:xfrm>
            <a:off x="10556405" y="8038531"/>
            <a:ext cx="484632" cy="1023582"/>
          </a:xfrm>
          <a:prstGeom prst="down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Yes</a:t>
            </a:r>
            <a:endParaRPr lang="en-US" b="1" i="1" dirty="0"/>
          </a:p>
        </p:txBody>
      </p:sp>
      <p:sp>
        <p:nvSpPr>
          <p:cNvPr id="28" name="Rounded Rectangle 27"/>
          <p:cNvSpPr/>
          <p:nvPr/>
        </p:nvSpPr>
        <p:spPr>
          <a:xfrm>
            <a:off x="9728263" y="9157647"/>
            <a:ext cx="2063403" cy="1665028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b="1" i="1" dirty="0"/>
              <a:t>Discharge and follow </a:t>
            </a:r>
            <a:r>
              <a:rPr lang="en-US" b="1" i="1" dirty="0" smtClean="0"/>
              <a:t>through with Mental Health and Safety Assessment</a:t>
            </a:r>
            <a:endParaRPr lang="en-US" b="1" i="1" dirty="0"/>
          </a:p>
        </p:txBody>
      </p:sp>
      <p:sp>
        <p:nvSpPr>
          <p:cNvPr id="30" name="Bent-Up Arrow 29"/>
          <p:cNvSpPr/>
          <p:nvPr/>
        </p:nvSpPr>
        <p:spPr>
          <a:xfrm>
            <a:off x="7170807" y="7081114"/>
            <a:ext cx="999499" cy="2239329"/>
          </a:xfrm>
          <a:prstGeom prst="bentUpArrow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Yes</a:t>
            </a:r>
            <a:endParaRPr lang="en-US" b="1" i="1" dirty="0"/>
          </a:p>
        </p:txBody>
      </p:sp>
      <p:sp>
        <p:nvSpPr>
          <p:cNvPr id="32" name="Bent Arrow 31"/>
          <p:cNvSpPr/>
          <p:nvPr/>
        </p:nvSpPr>
        <p:spPr>
          <a:xfrm rot="16200000">
            <a:off x="8074699" y="7446901"/>
            <a:ext cx="1496204" cy="860763"/>
          </a:xfrm>
          <a:prstGeom prst="bentArrow">
            <a:avLst/>
          </a:prstGeom>
          <a:solidFill>
            <a:srgbClr val="33993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3" name="Left Arrow 32"/>
          <p:cNvSpPr/>
          <p:nvPr/>
        </p:nvSpPr>
        <p:spPr>
          <a:xfrm>
            <a:off x="9415590" y="8255369"/>
            <a:ext cx="978408" cy="484632"/>
          </a:xfrm>
          <a:prstGeom prst="lef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No</a:t>
            </a:r>
            <a:endParaRPr lang="en-US" b="1" i="1" dirty="0"/>
          </a:p>
        </p:txBody>
      </p:sp>
      <p:sp>
        <p:nvSpPr>
          <p:cNvPr id="35" name="Bent-Up Arrow 34"/>
          <p:cNvSpPr/>
          <p:nvPr/>
        </p:nvSpPr>
        <p:spPr>
          <a:xfrm rot="5400000">
            <a:off x="5242177" y="1529712"/>
            <a:ext cx="720732" cy="4599569"/>
          </a:xfrm>
          <a:prstGeom prst="bentUp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/>
              <a:t>No</a:t>
            </a:r>
            <a:endParaRPr lang="en-US" b="1" i="1" dirty="0"/>
          </a:p>
        </p:txBody>
      </p:sp>
      <p:sp>
        <p:nvSpPr>
          <p:cNvPr id="37" name="Bent-Up Arrow 36"/>
          <p:cNvSpPr/>
          <p:nvPr/>
        </p:nvSpPr>
        <p:spPr>
          <a:xfrm>
            <a:off x="7983940" y="3469129"/>
            <a:ext cx="1118939" cy="597903"/>
          </a:xfrm>
          <a:prstGeom prst="bent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i="1" dirty="0" smtClean="0">
                <a:solidFill>
                  <a:schemeClr val="tx1"/>
                </a:solidFill>
              </a:rPr>
              <a:t>Referra</a:t>
            </a:r>
            <a:r>
              <a:rPr lang="en-US" dirty="0" smtClean="0">
                <a:solidFill>
                  <a:schemeClr val="tx1"/>
                </a:solidFill>
              </a:rPr>
              <a:t>l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639291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52442BBFB35BD429C7560DE68003EE2" ma:contentTypeVersion="13" ma:contentTypeDescription="Create a new document." ma:contentTypeScope="" ma:versionID="aabc29159105f2e80a9e02f3c863503f">
  <xsd:schema xmlns:xsd="http://www.w3.org/2001/XMLSchema" xmlns:xs="http://www.w3.org/2001/XMLSchema" xmlns:p="http://schemas.microsoft.com/office/2006/metadata/properties" xmlns:ns2="559e1b2d-1bf0-4a06-90b3-28fe5e0d6067" xmlns:ns3="dce1401d-622d-4ff0-8fe9-5e1d08ff3a73" targetNamespace="http://schemas.microsoft.com/office/2006/metadata/properties" ma:root="true" ma:fieldsID="3d2053bb01b4da3f4f3d804a4f145bf6" ns2:_="" ns3:_="">
    <xsd:import namespace="559e1b2d-1bf0-4a06-90b3-28fe5e0d6067"/>
    <xsd:import namespace="dce1401d-622d-4ff0-8fe9-5e1d08ff3a73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bjectDetectorVersion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9e1b2d-1bf0-4a06-90b3-28fe5e0d606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bjectDetectorVersions" ma:index="10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lcf76f155ced4ddcb4097134ff3c332f" ma:index="12" nillable="true" ma:taxonomy="true" ma:internalName="lcf76f155ced4ddcb4097134ff3c332f" ma:taxonomyFieldName="MediaServiceImageTags" ma:displayName="Image Tags" ma:readOnly="false" ma:fieldId="{5cf76f15-5ced-4ddc-b409-7134ff3c332f}" ma:taxonomyMulti="true" ma:sspId="cbfcbdb7-f06e-4ccd-96c0-4e3729eb4675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4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ce1401d-622d-4ff0-8fe9-5e1d08ff3a73" elementFormDefault="qualified">
    <xsd:import namespace="http://schemas.microsoft.com/office/2006/documentManagement/types"/>
    <xsd:import namespace="http://schemas.microsoft.com/office/infopath/2007/PartnerControls"/>
    <xsd:element name="TaxCatchAll" ma:index="13" nillable="true" ma:displayName="Taxonomy Catch All Column" ma:hidden="true" ma:list="{08f2175c-cd70-4abc-900c-7c079fc43dcc}" ma:internalName="TaxCatchAll" ma:showField="CatchAllData" ma:web="dce1401d-622d-4ff0-8fe9-5e1d08ff3a73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1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559e1b2d-1bf0-4a06-90b3-28fe5e0d6067">
      <Terms xmlns="http://schemas.microsoft.com/office/infopath/2007/PartnerControls"/>
    </lcf76f155ced4ddcb4097134ff3c332f>
    <TaxCatchAll xmlns="dce1401d-622d-4ff0-8fe9-5e1d08ff3a73" xsi:nil="true"/>
  </documentManagement>
</p:properties>
</file>

<file path=customXml/itemProps1.xml><?xml version="1.0" encoding="utf-8"?>
<ds:datastoreItem xmlns:ds="http://schemas.openxmlformats.org/officeDocument/2006/customXml" ds:itemID="{7E19ED39-7F5E-4691-81F4-766200D79F0E}"/>
</file>

<file path=customXml/itemProps2.xml><?xml version="1.0" encoding="utf-8"?>
<ds:datastoreItem xmlns:ds="http://schemas.openxmlformats.org/officeDocument/2006/customXml" ds:itemID="{A7EFA7C4-4194-4822-A7DB-647B2E45DD10}"/>
</file>

<file path=customXml/itemProps3.xml><?xml version="1.0" encoding="utf-8"?>
<ds:datastoreItem xmlns:ds="http://schemas.openxmlformats.org/officeDocument/2006/customXml" ds:itemID="{5977ED14-BCBA-4206-AC59-7D2BBF54197A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71</TotalTime>
  <Words>134</Words>
  <Application>Microsoft Office PowerPoint</Application>
  <PresentationFormat>Custom</PresentationFormat>
  <Paragraphs>40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Military Veteran Treatment Program Flow Chart July 2020 </vt:lpstr>
    </vt:vector>
  </TitlesOfParts>
  <Company>Organization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Military Veteran Treatment Program Flow July 2020</dc:title>
  <dc:creator>DARRIN CHANEY</dc:creator>
  <cp:lastModifiedBy>ART FULLER</cp:lastModifiedBy>
  <cp:revision>10</cp:revision>
  <dcterms:created xsi:type="dcterms:W3CDTF">2020-06-23T21:10:33Z</dcterms:created>
  <dcterms:modified xsi:type="dcterms:W3CDTF">2020-07-09T20:02:45Z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0x010100B52442BBFB35BD429C7560DE68003EE2</vt:lpwstr>
  </property>
  <property fmtid="{D5CDD505-2E9C-101B-9397-08002B2CF9AE}" pid="3" name="Order">
    <vt:r8>242200</vt:r8>
  </property>
</Properties>
</file>

<file path=docProps/thumbnail.jpeg>
</file>